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F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5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4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7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1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5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5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0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8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ECF0-341E-48D5-8DE9-4B37FFA73BF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47520-B2E5-48CD-B79E-720921C7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801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Утилизация батареек!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2101850"/>
            <a:ext cx="5575300" cy="3721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79"/>
            <a:ext cx="1610605" cy="1600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4370473"/>
            <a:ext cx="2901817" cy="2292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56" y="223454"/>
            <a:ext cx="2021852" cy="1049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374652"/>
            <a:ext cx="1331383" cy="11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061" y="881656"/>
            <a:ext cx="1097787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Элементы питания включают в себя опасные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вещества:</a:t>
            </a:r>
          </a:p>
          <a:p>
            <a:pPr fontAlgn="base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Магний;</a:t>
            </a: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Ртуть;</a:t>
            </a: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Олово;</a:t>
            </a: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Свинец;</a:t>
            </a: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Никель;</a:t>
            </a: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Цинк;</a:t>
            </a: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Кадмий;</a:t>
            </a:r>
          </a:p>
          <a:p>
            <a:pPr marL="342900" indent="-342900" fontAlgn="base">
              <a:buAutoNum type="arabicParenR"/>
            </a:pP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Они аккумулируются в организме и вызывают болезни.</a:t>
            </a:r>
          </a:p>
          <a:p>
            <a:pPr fontAlgn="base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сжигании батарейки выделяют газы </a:t>
            </a:r>
            <a:r>
              <a:rPr lang="ru-RU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диоксины</a:t>
            </a:r>
            <a:r>
              <a:rPr lang="ru-RU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которые так же негативно влияют на организм человека.</a:t>
            </a:r>
          </a:p>
          <a:p>
            <a:pPr fontAlgn="base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редких случаях батарейки могут:</a:t>
            </a:r>
          </a:p>
          <a:p>
            <a:pPr fontAlgn="base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Взрываться и наносить повреждения.</a:t>
            </a: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проглатывании детьми вызывают ожоги слизистой пищеварительного тракта.</a:t>
            </a:r>
          </a:p>
          <a:p>
            <a:pPr marL="342900" indent="-342900" fontAlgn="base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момент замыкания может произойти нагрев который иногда приводит к ожогам. </a:t>
            </a:r>
          </a:p>
          <a:p>
            <a:pPr marL="342900" indent="-342900" fontAlgn="base">
              <a:buAutoNum type="arabicParenR"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Основной вред наноситься природе и человеку.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2673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Чем вредны батарейки?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1323974"/>
            <a:ext cx="4395974" cy="2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6138"/>
            <a:ext cx="1219199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батарейка загрязняет </a:t>
            </a:r>
            <a:r>
              <a:rPr lang="ru-RU" sz="4000" dirty="0" smtClean="0"/>
              <a:t>20</a:t>
            </a:r>
            <a:r>
              <a:rPr lang="ru-RU" sz="4000" baseline="30000" dirty="0" smtClean="0"/>
              <a:t>2</a:t>
            </a:r>
            <a:r>
              <a:rPr lang="ru-RU" sz="4000" dirty="0"/>
              <a:t> 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метров земли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этой территории проживают:</a:t>
            </a:r>
          </a:p>
          <a:p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50" y="2731800"/>
            <a:ext cx="2863006" cy="25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58" y="2732425"/>
            <a:ext cx="2863006" cy="25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" y="2732425"/>
            <a:ext cx="2863006" cy="25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04" y="2743875"/>
            <a:ext cx="2863006" cy="2540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54212" y="5384215"/>
            <a:ext cx="2863006" cy="68050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тысяч дождевых червей!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58358" y="5384215"/>
            <a:ext cx="2863006" cy="68050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крота!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62504" y="5384215"/>
            <a:ext cx="2863006" cy="68050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дерева!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66650" y="5360879"/>
            <a:ext cx="2863006" cy="68050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Ёж!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4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673"/>
            <a:ext cx="121920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органы и системы повреждаются?</a:t>
            </a:r>
          </a:p>
          <a:p>
            <a:pPr algn="ctr"/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Кости </a:t>
            </a:r>
          </a:p>
          <a:p>
            <a:pPr marL="342900" indent="-342900">
              <a:buAutoNum type="arabicParenR"/>
            </a:pP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Нервная ткань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Мочеполовая система</a:t>
            </a:r>
          </a:p>
          <a:p>
            <a:pPr marL="342900" indent="-342900">
              <a:buAutoNum type="arabicParenR"/>
            </a:pP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Гибнут клетки крови эритроциты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Легкие</a:t>
            </a:r>
          </a:p>
          <a:p>
            <a:pPr marL="342900" indent="-342900">
              <a:buAutoNum type="arabicParenR"/>
            </a:pP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Поджелудочная железа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Желудочно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кишечный тракт</a:t>
            </a:r>
          </a:p>
          <a:p>
            <a:pPr marL="342900" indent="-342900">
              <a:buAutoNum type="arabicParenR"/>
            </a:pP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Мозговые нарушения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Кожа и слизистые оболочки</a:t>
            </a:r>
          </a:p>
          <a:p>
            <a:pPr marL="342900" indent="-342900">
              <a:buAutoNum type="arabicParenR"/>
            </a:pP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Репродуктивную систему</a:t>
            </a:r>
            <a:endParaRPr lang="ru-RU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4070101"/>
            <a:ext cx="4171949" cy="2498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3875" y="4473077"/>
            <a:ext cx="7858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зоне риска находятся люди проживающие не далеко от свалок. </a:t>
            </a:r>
          </a:p>
        </p:txBody>
      </p:sp>
    </p:spTree>
    <p:extLst>
      <p:ext uri="{BB962C8B-B14F-4D97-AF65-F5344CB8AC3E}">
        <p14:creationId xmlns:p14="http://schemas.microsoft.com/office/powerpoint/2010/main" val="13754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правильно выбрасывать батарейки?</a:t>
            </a:r>
          </a:p>
        </p:txBody>
      </p:sp>
      <p:sp>
        <p:nvSpPr>
          <p:cNvPr id="3" name="Овал 2"/>
          <p:cNvSpPr/>
          <p:nvPr/>
        </p:nvSpPr>
        <p:spPr>
          <a:xfrm>
            <a:off x="154498" y="835928"/>
            <a:ext cx="3267074" cy="3028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Складывайте батарейки в пластиковый контейнер с плотно закрывающейся крышкой.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3940175"/>
            <a:ext cx="2909318" cy="280352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62463" y="835928"/>
            <a:ext cx="3267074" cy="3028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только контейнер наполниться отнесите батарейки в специальный пункт приема. 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22917" y="1640790"/>
            <a:ext cx="838201" cy="13049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770428" y="835928"/>
            <a:ext cx="3267074" cy="3028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Дальше ваши батарейки будут транспортированы на предприятие по переработке гальванических элементов.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830882" y="1640789"/>
            <a:ext cx="838201" cy="13049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41" y="4089398"/>
            <a:ext cx="2909318" cy="25050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06" y="4089398"/>
            <a:ext cx="2909318" cy="25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640"/>
            <a:ext cx="12191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Ни когда не выбрасывайте батарейки 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в мусорное ведро!</a:t>
            </a:r>
            <a:endParaRPr lang="ru-RU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49" y="1638300"/>
            <a:ext cx="56515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203</Words>
  <Application>Microsoft Office PowerPoint</Application>
  <PresentationFormat>Произвольный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Вебмастер</dc:creator>
  <cp:lastModifiedBy>Беляев</cp:lastModifiedBy>
  <cp:revision>18</cp:revision>
  <dcterms:created xsi:type="dcterms:W3CDTF">2018-08-04T06:45:12Z</dcterms:created>
  <dcterms:modified xsi:type="dcterms:W3CDTF">2020-03-26T13:17:52Z</dcterms:modified>
</cp:coreProperties>
</file>